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79" r:id="rId5"/>
    <p:sldId id="281" r:id="rId6"/>
    <p:sldId id="282" r:id="rId7"/>
    <p:sldId id="283" r:id="rId8"/>
    <p:sldId id="259" r:id="rId9"/>
    <p:sldId id="261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4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B9A8E-12D9-474E-9ACD-0B3B13A181D0}" type="datetimeFigureOut">
              <a:rPr lang="ru-RU" smtClean="0"/>
              <a:t>01.09.2010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80375-3CDA-4ECD-B745-2F8DCC8BA2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80375-3CDA-4ECD-B745-2F8DCC8BA27B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944215"/>
          </a:xfrm>
        </p:spPr>
        <p:txBody>
          <a:bodyPr>
            <a:normAutofit/>
          </a:bodyPr>
          <a:lstStyle/>
          <a:p>
            <a:r>
              <a:rPr lang="ru-RU" sz="8000" dirty="0" smtClean="0">
                <a:solidFill>
                  <a:srgbClr val="00B0F0"/>
                </a:solidFill>
              </a:rPr>
              <a:t>Герои Отчизны</a:t>
            </a:r>
            <a:endParaRPr lang="ru-RU" sz="8000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700" dirty="0" smtClean="0"/>
              <a:t>                                                                                </a:t>
            </a:r>
            <a:endParaRPr lang="ru-RU" sz="1700" dirty="0"/>
          </a:p>
        </p:txBody>
      </p:sp>
    </p:spTree>
    <p:extLst>
      <p:ext uri="{BB962C8B-B14F-4D97-AF65-F5344CB8AC3E}">
        <p14:creationId xmlns="" xmlns:p14="http://schemas.microsoft.com/office/powerpoint/2010/main" val="22410411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АЛДАР ЦЫДЕНЖАПОВ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600200"/>
            <a:ext cx="6203032" cy="4525963"/>
          </a:xfrm>
        </p:spPr>
        <p:txBody>
          <a:bodyPr/>
          <a:lstStyle/>
          <a:p>
            <a:pPr algn="ctr"/>
            <a:r>
              <a:rPr lang="ru-RU" dirty="0" smtClean="0"/>
              <a:t>Уроженец Забайкальского края с. Агинское.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77320"/>
            <a:ext cx="5900261" cy="404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78741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АЛДАР ЦЫДЕНЖАПОВ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124744"/>
            <a:ext cx="6347048" cy="5472608"/>
          </a:xfrm>
        </p:spPr>
        <p:txBody>
          <a:bodyPr/>
          <a:lstStyle/>
          <a:p>
            <a:pPr algn="ctr"/>
            <a:r>
              <a:rPr lang="ru-RU" dirty="0" smtClean="0"/>
              <a:t>Служил матросом на эскадренном миноносце «Быстрый»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464891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АЛАДАР ЦЫДЕНЖАПОВ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052736"/>
            <a:ext cx="6419056" cy="507342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Ранним утром 24 сентября 2010 года наш земляк заступил на свою обычную вахту. Ничего не предвещало беды.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0928"/>
            <a:ext cx="5524500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56200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АЛДАР ЦЫДЕНЖАПОВ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196752"/>
            <a:ext cx="6491064" cy="492941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Пожар в машинном отделении сломал все планы, и не только на предстоящий поход.</a:t>
            </a:r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6055043" cy="422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656590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/>
          <a:lstStyle/>
          <a:p>
            <a:r>
              <a:rPr lang="ru-RU" dirty="0" smtClean="0"/>
              <a:t>АЛДАР ЦЫДЕНЖАПОВ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980728"/>
            <a:ext cx="6635080" cy="514543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Эта огненная вахта, когда, задыхаясь в дыму и получая ожоги, </a:t>
            </a:r>
            <a:r>
              <a:rPr lang="ru-RU" sz="2400" dirty="0" err="1" smtClean="0"/>
              <a:t>Алдар</a:t>
            </a:r>
            <a:r>
              <a:rPr lang="ru-RU" sz="2400" dirty="0" smtClean="0"/>
              <a:t> предотвратил взрыв главного котла эсминца, стала для 19-тилетнего парня ПОСЛЕДНЕЙ!!! 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35677"/>
            <a:ext cx="6116955" cy="40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77515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dirty="0" smtClean="0"/>
              <a:t>АЛДАР ЦЫДЕНЖАПОВ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836712"/>
            <a:ext cx="6347048" cy="528945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Ценой собственной жизни он спас корабль и более трехсот членов экипажа от неминуемой гибели. ПОСМЕРТНО ему  присвоено звание Героя России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82" y="2420888"/>
            <a:ext cx="5900261" cy="416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012280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ЕВГЕНИЙ ЭПОВ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268760"/>
            <a:ext cx="6275040" cy="48574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Родился 4 октября 1988 в селе </a:t>
            </a:r>
            <a:r>
              <a:rPr lang="ru-RU" sz="2400" dirty="0" err="1" smtClean="0"/>
              <a:t>Мильгидун</a:t>
            </a:r>
            <a:r>
              <a:rPr lang="ru-RU" sz="2400" dirty="0" smtClean="0"/>
              <a:t> Чернышевского района Забайкальского края.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5850731" cy="427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499878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ЕВГЕНИЙ ЭПОВ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196752"/>
            <a:ext cx="6419056" cy="49294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В 2003 году окончил 9 классов в селе </a:t>
            </a:r>
            <a:r>
              <a:rPr lang="ru-RU" sz="2400" dirty="0" err="1" smtClean="0"/>
              <a:t>Мильгидун</a:t>
            </a:r>
            <a:r>
              <a:rPr lang="ru-RU" sz="2400" dirty="0" smtClean="0"/>
              <a:t>, в 2006- с отличием </a:t>
            </a:r>
            <a:r>
              <a:rPr lang="ru-RU" sz="2400" dirty="0" err="1" smtClean="0"/>
              <a:t>Чернышевское</a:t>
            </a:r>
            <a:r>
              <a:rPr lang="ru-RU" sz="2400" dirty="0" smtClean="0"/>
              <a:t> профессиональное училище.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739289" cy="419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517265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ЕВГЕНИЙ ЭПОВ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196752"/>
            <a:ext cx="6203032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 2006 году был призван на военную службу во внутренние войска МВД России.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5305901" cy="430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296442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ЕВГЕНИЙ ЭПОВ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268760"/>
            <a:ext cx="6491064" cy="48574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С 2007 года проходил службу по контракту в 23-м отряде спецназа, дислоцированном в Челябинске.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34" y="2420888"/>
            <a:ext cx="5918835" cy="4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355280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600200"/>
            <a:ext cx="656307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Познакомить учащихся с </a:t>
            </a:r>
          </a:p>
          <a:p>
            <a:pPr marL="0" indent="0" algn="ctr">
              <a:buNone/>
            </a:pPr>
            <a:r>
              <a:rPr lang="ru-RU" dirty="0" smtClean="0"/>
              <a:t>Героями -   забайкальцами, которые погибли при  исполнении служебного долга.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="" xmlns:p14="http://schemas.microsoft.com/office/powerpoint/2010/main" val="36610134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ЕВГЕНИЙ ЭПОВ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980728"/>
            <a:ext cx="6419056" cy="51454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27 января 2012 года сержант </a:t>
            </a:r>
            <a:r>
              <a:rPr lang="ru-RU" sz="2400" dirty="0" err="1" smtClean="0"/>
              <a:t>Эпов</a:t>
            </a:r>
            <a:r>
              <a:rPr lang="ru-RU" sz="2400" dirty="0" smtClean="0"/>
              <a:t> принимал участие в мероприятиях по поиску и ликвидации бандитской группы в Республике Дагестан.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95" y="2579846"/>
            <a:ext cx="5912644" cy="427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54161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ЕВГЕНИЙ ЭПОВ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196752"/>
            <a:ext cx="6419056" cy="49294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При столкновении с боевиками Евгений накрыл своим телом осколочную гранату, спасая своих товарищей.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530958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ЕВГЕНИЙ ЭПОВ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124744"/>
            <a:ext cx="6347048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Сержанту </a:t>
            </a:r>
            <a:r>
              <a:rPr lang="ru-RU" sz="2400" dirty="0" err="1" smtClean="0"/>
              <a:t>Эпову</a:t>
            </a:r>
            <a:r>
              <a:rPr lang="ru-RU" sz="2400" dirty="0" smtClean="0"/>
              <a:t> Евгению Юрьевичу присвоено звание Героя Российской Федерации </a:t>
            </a:r>
            <a:r>
              <a:rPr lang="ru-RU" sz="2400" dirty="0" smtClean="0">
                <a:solidFill>
                  <a:srgbClr val="FF0000"/>
                </a:solidFill>
              </a:rPr>
              <a:t>(посмертно).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46" y="2420888"/>
            <a:ext cx="6036469" cy="4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84245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88640"/>
            <a:ext cx="6275040" cy="593752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Плачет дождиком ночь сырая, Четкий стук молодых сердец.</a:t>
            </a:r>
          </a:p>
          <a:p>
            <a:pPr marL="0" indent="0">
              <a:buNone/>
            </a:pPr>
            <a:r>
              <a:rPr lang="ru-RU" dirty="0" smtClean="0"/>
              <a:t>Тяга к жизни ребят, живая!</a:t>
            </a:r>
          </a:p>
          <a:p>
            <a:pPr marL="0" indent="0">
              <a:buNone/>
            </a:pPr>
            <a:r>
              <a:rPr lang="ru-RU" dirty="0" smtClean="0"/>
              <a:t>И осознанность: «Ты – боец!»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Усталь, раны, огонь и взрывы, </a:t>
            </a:r>
          </a:p>
          <a:p>
            <a:pPr marL="0" indent="0">
              <a:buNone/>
            </a:pPr>
            <a:r>
              <a:rPr lang="ru-RU" dirty="0" smtClean="0"/>
              <a:t>Дни военные не легки.</a:t>
            </a:r>
          </a:p>
          <a:p>
            <a:pPr marL="0" indent="0">
              <a:buNone/>
            </a:pPr>
            <a:r>
              <a:rPr lang="ru-RU" dirty="0" smtClean="0"/>
              <a:t>Это наши сыны, Россия!</a:t>
            </a:r>
          </a:p>
          <a:p>
            <a:pPr marL="0" indent="0">
              <a:buNone/>
            </a:pPr>
            <a:r>
              <a:rPr lang="ru-RU" dirty="0" smtClean="0"/>
              <a:t>Мужья, братья и земляки….</a:t>
            </a:r>
          </a:p>
          <a:p>
            <a:pPr marL="0" indent="0" algn="r">
              <a:buNone/>
            </a:pPr>
            <a:r>
              <a:rPr lang="ru-RU" sz="2000" dirty="0" smtClean="0"/>
              <a:t>(</a:t>
            </a:r>
            <a:r>
              <a:rPr lang="ru-RU" sz="2000" dirty="0"/>
              <a:t>М</a:t>
            </a:r>
            <a:r>
              <a:rPr lang="ru-RU" sz="2000" dirty="0" smtClean="0"/>
              <a:t>. </a:t>
            </a:r>
            <a:r>
              <a:rPr lang="ru-RU" sz="2000" dirty="0" err="1" smtClean="0"/>
              <a:t>Целуйко</a:t>
            </a:r>
            <a:r>
              <a:rPr lang="ru-RU" sz="2000" dirty="0" smtClean="0"/>
              <a:t>)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0298172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/>
          </a:bodyPr>
          <a:lstStyle/>
          <a:p>
            <a:r>
              <a:rPr lang="ru-RU" sz="8800" dirty="0" smtClean="0"/>
              <a:t>Живым </a:t>
            </a:r>
            <a:r>
              <a:rPr lang="en-US" sz="8800" dirty="0" smtClean="0"/>
              <a:t>-</a:t>
            </a:r>
            <a:r>
              <a:rPr lang="ru-RU" sz="8800" dirty="0" smtClean="0"/>
              <a:t>слава, павшим – бессмертие!!!</a:t>
            </a:r>
            <a:endParaRPr lang="ru-RU" sz="8800" dirty="0"/>
          </a:p>
        </p:txBody>
      </p:sp>
    </p:spTree>
    <p:extLst>
      <p:ext uri="{BB962C8B-B14F-4D97-AF65-F5344CB8AC3E}">
        <p14:creationId xmlns="" xmlns:p14="http://schemas.microsoft.com/office/powerpoint/2010/main" val="26728778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dirty="0" smtClean="0"/>
              <a:t>                   - Расширение </a:t>
            </a:r>
            <a:r>
              <a:rPr lang="ru-RU" altLang="ru-RU" dirty="0"/>
              <a:t>знаний учеников о </a:t>
            </a:r>
            <a:r>
              <a:rPr lang="ru-RU" altLang="ru-RU" dirty="0" smtClean="0"/>
              <a:t>   </a:t>
            </a:r>
          </a:p>
          <a:p>
            <a:pPr marL="0" indent="0">
              <a:buNone/>
            </a:pPr>
            <a:r>
              <a:rPr lang="ru-RU" altLang="ru-RU" dirty="0"/>
              <a:t> </a:t>
            </a:r>
            <a:r>
              <a:rPr lang="ru-RU" altLang="ru-RU" dirty="0" smtClean="0"/>
              <a:t>                     Героях   Отечества и нашей   </a:t>
            </a:r>
          </a:p>
          <a:p>
            <a:pPr marL="0" indent="0">
              <a:buNone/>
            </a:pPr>
            <a:r>
              <a:rPr lang="ru-RU" altLang="ru-RU" dirty="0"/>
              <a:t> </a:t>
            </a:r>
            <a:r>
              <a:rPr lang="ru-RU" altLang="ru-RU" dirty="0" smtClean="0"/>
              <a:t>                                  Малой Родины. </a:t>
            </a:r>
            <a:endParaRPr lang="ru-RU" altLang="ru-RU" dirty="0"/>
          </a:p>
          <a:p>
            <a:pPr marL="0" indent="0">
              <a:buNone/>
            </a:pPr>
            <a:r>
              <a:rPr lang="ru-RU" altLang="ru-RU" dirty="0" smtClean="0"/>
              <a:t>                    - Воспитание </a:t>
            </a:r>
            <a:r>
              <a:rPr lang="ru-RU" altLang="ru-RU" dirty="0"/>
              <a:t>патриотизма, </a:t>
            </a:r>
            <a:endParaRPr lang="ru-RU" altLang="ru-RU" dirty="0" smtClean="0"/>
          </a:p>
          <a:p>
            <a:pPr marL="0" indent="0">
              <a:buNone/>
            </a:pPr>
            <a:r>
              <a:rPr lang="ru-RU" altLang="ru-RU" dirty="0"/>
              <a:t> </a:t>
            </a:r>
            <a:r>
              <a:rPr lang="ru-RU" altLang="ru-RU" dirty="0" smtClean="0"/>
              <a:t>                   гражданственности</a:t>
            </a:r>
            <a:r>
              <a:rPr lang="ru-RU" altLang="ru-RU" dirty="0"/>
              <a:t>, чувства </a:t>
            </a:r>
            <a:endParaRPr lang="ru-RU" altLang="ru-RU" dirty="0" smtClean="0"/>
          </a:p>
          <a:p>
            <a:pPr marL="0" indent="0">
              <a:buNone/>
            </a:pPr>
            <a:r>
              <a:rPr lang="ru-RU" altLang="ru-RU" dirty="0"/>
              <a:t> </a:t>
            </a:r>
            <a:r>
              <a:rPr lang="ru-RU" altLang="ru-RU" dirty="0" smtClean="0"/>
              <a:t>               гордости </a:t>
            </a:r>
            <a:r>
              <a:rPr lang="ru-RU" altLang="ru-RU" dirty="0"/>
              <a:t>и уважения </a:t>
            </a:r>
            <a:r>
              <a:rPr lang="ru-RU" altLang="ru-RU" dirty="0" smtClean="0"/>
              <a:t>к Малой Родине</a:t>
            </a:r>
          </a:p>
          <a:p>
            <a:pPr marL="0" indent="0">
              <a:buNone/>
            </a:pPr>
            <a:r>
              <a:rPr lang="ru-RU" altLang="ru-RU" dirty="0"/>
              <a:t> </a:t>
            </a:r>
            <a:r>
              <a:rPr lang="ru-RU" altLang="ru-RU" dirty="0" smtClean="0"/>
              <a:t>                         (Забайкальскому краю). </a:t>
            </a:r>
            <a:endParaRPr lang="ru-RU" altLang="ru-RU" dirty="0"/>
          </a:p>
          <a:p>
            <a:endParaRPr lang="ru-RU" dirty="0"/>
          </a:p>
        </p:txBody>
      </p:sp>
      <p:pic>
        <p:nvPicPr>
          <p:cNvPr id="4" name="Содержимое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="" xmlns:p14="http://schemas.microsoft.com/office/powerpoint/2010/main" val="5950647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760" y="0"/>
            <a:ext cx="6732239" cy="6858000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600200"/>
            <a:ext cx="6347048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ru-RU" altLang="ru-RU" dirty="0"/>
              <a:t>9 декабря официальный праздник в России, который носит название День героев Отечества. Эта памятная дата была установлена в 2007 году по решению Госдумы РФ. 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Решение большинством депутатов Государственной Думы о создании личного праздника для всех герое России было принято единогласно.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В этот день чествуют Героев Советского Союза, Героев Российской Федерации, полных кавалеров ордена Славы и кавалеров ордена Святого Георгия.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79214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они- Герои Отечества?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600200"/>
            <a:ext cx="6203032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Оказывается герои- это простые, молодые парни. Они живут с тобой в одном селе, учатся с тобой в одном классе и играют в футбол. Обычные мальчишки- </a:t>
            </a:r>
          </a:p>
          <a:p>
            <a:pPr marL="0" indent="0" algn="just">
              <a:buNone/>
            </a:pPr>
            <a:r>
              <a:rPr lang="ru-RU" dirty="0" smtClean="0"/>
              <a:t>      </a:t>
            </a:r>
            <a:r>
              <a:rPr lang="ru-RU" dirty="0" smtClean="0">
                <a:solidFill>
                  <a:srgbClr val="C00000"/>
                </a:solidFill>
              </a:rPr>
              <a:t>СПОСОБНЫЕ НА ПОДВИГ.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716016" y="515719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767426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458</Words>
  <Application>Microsoft Office PowerPoint</Application>
  <PresentationFormat>Экран (4:3)</PresentationFormat>
  <Paragraphs>56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Герои Отчизны</vt:lpstr>
      <vt:lpstr>Цель проекта:</vt:lpstr>
      <vt:lpstr>Задачи проекта:</vt:lpstr>
      <vt:lpstr>Слайд 4</vt:lpstr>
      <vt:lpstr>Слайд 5</vt:lpstr>
      <vt:lpstr>Слайд 6</vt:lpstr>
      <vt:lpstr>Слайд 7</vt:lpstr>
      <vt:lpstr>Слайд 8</vt:lpstr>
      <vt:lpstr>Кто они- Герои Отечества?</vt:lpstr>
      <vt:lpstr>АЛДАР ЦЫДЕНЖАПОВ</vt:lpstr>
      <vt:lpstr>АЛДАР ЦЫДЕНЖАПОВ</vt:lpstr>
      <vt:lpstr>АЛАДАР ЦЫДЕНЖАПОВ</vt:lpstr>
      <vt:lpstr>АЛДАР ЦЫДЕНЖАПОВ</vt:lpstr>
      <vt:lpstr>АЛДАР ЦЫДЕНЖАПОВ</vt:lpstr>
      <vt:lpstr>АЛДАР ЦЫДЕНЖАПОВ</vt:lpstr>
      <vt:lpstr>ЕВГЕНИЙ ЭПОВ</vt:lpstr>
      <vt:lpstr>ЕВГЕНИЙ ЭПОВ</vt:lpstr>
      <vt:lpstr>ЕВГЕНИЙ ЭПОВ</vt:lpstr>
      <vt:lpstr>ЕВГЕНИЙ ЭПОВ</vt:lpstr>
      <vt:lpstr>ЕВГЕНИЙ ЭПОВ</vt:lpstr>
      <vt:lpstr>ЕВГЕНИЙ ЭПОВ</vt:lpstr>
      <vt:lpstr>ЕВГЕНИЙ ЭПОВ</vt:lpstr>
      <vt:lpstr>Слайд 23</vt:lpstr>
      <vt:lpstr>Слайд 24</vt:lpstr>
      <vt:lpstr>Живым -слава, павшим – бессмертие!!!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User</cp:lastModifiedBy>
  <cp:revision>29</cp:revision>
  <dcterms:created xsi:type="dcterms:W3CDTF">2013-02-04T09:37:45Z</dcterms:created>
  <dcterms:modified xsi:type="dcterms:W3CDTF">2010-08-31T15:55:27Z</dcterms:modified>
</cp:coreProperties>
</file>